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62" r:id="rId3"/>
    <p:sldId id="261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721389"/>
            <a:ext cx="10546458" cy="1049235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LA </a:t>
            </a:r>
            <a:r>
              <a:rPr lang="en-US" sz="4900" dirty="0" smtClean="0"/>
              <a:t>CLOCHETTE</a:t>
            </a:r>
            <a:br>
              <a:rPr lang="en-US" sz="4900" dirty="0" smtClean="0"/>
            </a:br>
            <a:r>
              <a:rPr lang="en-US" sz="3100" dirty="0" smtClean="0"/>
              <a:t>Try to write a caption for each image</a:t>
            </a: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7" b="12941"/>
          <a:stretch/>
        </p:blipFill>
        <p:spPr>
          <a:xfrm>
            <a:off x="7054212" y="2050472"/>
            <a:ext cx="5187964" cy="35329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1" t="14908" r="4220" b="21338"/>
          <a:stretch/>
        </p:blipFill>
        <p:spPr>
          <a:xfrm>
            <a:off x="0" y="2050472"/>
            <a:ext cx="6725082" cy="3532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4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287" y="818372"/>
            <a:ext cx="10546458" cy="1049235"/>
          </a:xfrm>
        </p:spPr>
        <p:txBody>
          <a:bodyPr>
            <a:normAutofit/>
          </a:bodyPr>
          <a:lstStyle/>
          <a:p>
            <a:r>
              <a:rPr lang="fr-FR" sz="4900" dirty="0" smtClean="0"/>
              <a:t>En partenaire</a:t>
            </a:r>
            <a:endParaRPr lang="fr-F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313033" y="2050474"/>
            <a:ext cx="10546458" cy="412865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900" dirty="0" smtClean="0"/>
              <a:t>I say a sentence from the story in English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4900" dirty="0" smtClean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900" dirty="0" smtClean="0"/>
              <a:t>One partner locates it in the story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4900" dirty="0" smtClean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900" dirty="0" smtClean="0"/>
              <a:t>The other partner draws it on the white board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4900" dirty="0" smtClean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900" dirty="0" smtClean="0"/>
              <a:t>First group to finish gets 2 points, all others get 1 point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3618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MARIE </a:t>
            </a:r>
            <a:r>
              <a:rPr lang="en-US" sz="4900" dirty="0" err="1" smtClean="0"/>
              <a:t>MAi</a:t>
            </a:r>
            <a:r>
              <a:rPr lang="en-US" sz="4900" dirty="0" smtClean="0"/>
              <a:t> </a:t>
            </a:r>
            <a:r>
              <a:rPr lang="en-US" sz="4900" dirty="0"/>
              <a:t>: </a:t>
            </a:r>
            <a:r>
              <a:rPr lang="en-US" sz="4900" dirty="0" smtClean="0"/>
              <a:t>OUVRE LES YEUX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451578" y="1884663"/>
            <a:ext cx="9923004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(see handout)</a:t>
            </a:r>
          </a:p>
        </p:txBody>
      </p:sp>
    </p:spTree>
    <p:extLst>
      <p:ext uri="{BB962C8B-B14F-4D97-AF65-F5344CB8AC3E}">
        <p14:creationId xmlns:p14="http://schemas.microsoft.com/office/powerpoint/2010/main" val="47717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744</TotalTime>
  <Words>52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Gill Sans MT</vt:lpstr>
      <vt:lpstr>Gallery</vt:lpstr>
      <vt:lpstr>LA CLOCHETTE Try to write a caption for each image</vt:lpstr>
      <vt:lpstr>En partenaire</vt:lpstr>
      <vt:lpstr>MARIE MAi : OUVRE LES YEUX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16</cp:revision>
  <dcterms:created xsi:type="dcterms:W3CDTF">2016-11-15T11:54:19Z</dcterms:created>
  <dcterms:modified xsi:type="dcterms:W3CDTF">2016-11-22T15:30:19Z</dcterms:modified>
</cp:coreProperties>
</file>